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59" r:id="rId7"/>
    <p:sldId id="260" r:id="rId8"/>
    <p:sldId id="261" r:id="rId9"/>
    <p:sldId id="263" r:id="rId10"/>
    <p:sldId id="264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3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tags" Target="../tags/tag2.xml"/><Relationship Id="rId2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Sparse-Interest Network for Sequential Recommendation（</a:t>
            </a:r>
            <a:r>
              <a:rPr lang="en-US" altLang="zh-CN"/>
              <a:t>sine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zh-CN" altLang="en-US"/>
              <a:t>推荐人：</a:t>
            </a:r>
            <a:r>
              <a:rPr lang="zh-CN" altLang="en-US"/>
              <a:t>谢昊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</a:t>
            </a:r>
            <a:r>
              <a:rPr lang="zh-CN" altLang="en-US"/>
              <a:t>起始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论文来自于</a:t>
            </a:r>
            <a:r>
              <a:rPr lang="en-US" altLang="zh-CN"/>
              <a:t>wsdm</a:t>
            </a:r>
            <a:r>
              <a:rPr lang="zh-CN" altLang="en-US"/>
              <a:t>数据挖掘</a:t>
            </a:r>
            <a:r>
              <a:rPr lang="zh-CN" altLang="en-US"/>
              <a:t>顶会</a:t>
            </a:r>
            <a:endParaRPr lang="zh-CN" altLang="en-US"/>
          </a:p>
          <a:p>
            <a:r>
              <a:rPr lang="zh-CN" altLang="en-US"/>
              <a:t>其目的是匹配工业级</a:t>
            </a:r>
            <a:r>
              <a:rPr lang="en-US" altLang="zh-CN"/>
              <a:t>billion</a:t>
            </a:r>
            <a:r>
              <a:rPr lang="zh-CN" altLang="en-US"/>
              <a:t>量级的</a:t>
            </a:r>
            <a:r>
              <a:rPr lang="en-US" altLang="zh-CN"/>
              <a:t>item</a:t>
            </a:r>
            <a:r>
              <a:rPr lang="zh-CN" altLang="en-US"/>
              <a:t>，拟解决的问题是推荐系统在召回阶段，只是用一个</a:t>
            </a:r>
            <a:r>
              <a:rPr lang="en-US" altLang="zh-CN"/>
              <a:t>user embedding</a:t>
            </a:r>
            <a:r>
              <a:rPr lang="zh-CN" altLang="en-US"/>
              <a:t>无法表征用户的丰富的</a:t>
            </a:r>
            <a:r>
              <a:rPr lang="zh-CN" altLang="en-US"/>
              <a:t>意图。</a:t>
            </a:r>
            <a:endParaRPr lang="zh-CN" altLang="en-US"/>
          </a:p>
          <a:p>
            <a:r>
              <a:rPr lang="zh-CN" altLang="en-US"/>
              <a:t>在目前常用聚类的方法。但针对显示场景下</a:t>
            </a:r>
            <a:r>
              <a:rPr lang="en-US" altLang="zh-CN"/>
              <a:t>item</a:t>
            </a:r>
            <a:r>
              <a:rPr lang="zh-CN" altLang="en-US"/>
              <a:t>种类太多。其聚类不太</a:t>
            </a:r>
            <a:r>
              <a:rPr lang="zh-CN" altLang="en-US"/>
              <a:t>现实。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论文解决的问题</a:t>
            </a:r>
            <a:r>
              <a:rPr lang="zh-CN" altLang="en-US"/>
              <a:t>方法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利用概念原型对大量的</a:t>
            </a:r>
            <a:r>
              <a:rPr lang="en-US" altLang="zh-CN"/>
              <a:t>item</a:t>
            </a:r>
            <a:r>
              <a:rPr lang="zh-CN" altLang="en-US"/>
              <a:t>进行</a:t>
            </a:r>
            <a:r>
              <a:rPr lang="zh-CN" altLang="en-US"/>
              <a:t>聚类</a:t>
            </a:r>
            <a:endParaRPr lang="zh-CN" altLang="en-US"/>
          </a:p>
          <a:p>
            <a:r>
              <a:rPr lang="en-US" altLang="zh-CN"/>
              <a:t>2. 准确从概念原型中抽出一部分 </a:t>
            </a:r>
            <a:r>
              <a:rPr lang="zh-CN" altLang="en-US"/>
              <a:t>对用户意图进行</a:t>
            </a:r>
            <a:r>
              <a:rPr lang="zh-CN" altLang="en-US"/>
              <a:t>表示。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论文是通过两步来进行用户兴趣提取</a:t>
            </a:r>
            <a:r>
              <a:rPr lang="zh-CN" altLang="en-US"/>
              <a:t>的</a:t>
            </a:r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r>
              <a:rPr lang="zh-CN" altLang="en-US"/>
              <a:t>模型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66850"/>
            <a:ext cx="1022223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稀疏兴趣</a:t>
            </a:r>
            <a:endParaRPr lang="zh-CN" altLang="en-US"/>
          </a:p>
        </p:txBody>
      </p:sp>
      <p:pic>
        <p:nvPicPr>
          <p:cNvPr id="4" name="图片 3" descr="IMG_20220710_2108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5725160" y="-531495"/>
            <a:ext cx="5380355" cy="7173595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835" y="1300480"/>
            <a:ext cx="2428875" cy="3905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1515"/>
            <a:ext cx="3162300" cy="9715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" y="2933065"/>
            <a:ext cx="4543425" cy="6000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5" y="3533140"/>
            <a:ext cx="3219450" cy="8286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80" y="4275455"/>
            <a:ext cx="3581400" cy="6286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835" y="1691005"/>
            <a:ext cx="2828925" cy="285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兴趣</a:t>
            </a:r>
            <a:r>
              <a:rPr lang="zh-CN" altLang="en-US"/>
              <a:t>聚合</a:t>
            </a:r>
            <a:endParaRPr lang="zh-CN" altLang="en-US"/>
          </a:p>
        </p:txBody>
      </p:sp>
      <p:pic>
        <p:nvPicPr>
          <p:cNvPr id="4" name="图片 3" descr="IMG_20220710_2108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 rot="16200000">
            <a:off x="6058535" y="-727075"/>
            <a:ext cx="51435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38760" y="1621155"/>
            <a:ext cx="4829175" cy="1200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60" y="2948305"/>
            <a:ext cx="3124200" cy="7334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120" y="5182235"/>
            <a:ext cx="1981200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8760" y="3808730"/>
            <a:ext cx="4867275" cy="1057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作者的三个</a:t>
            </a:r>
            <a:r>
              <a:rPr lang="zh-CN" altLang="en-US"/>
              <a:t>小问题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52245"/>
            <a:ext cx="4572000" cy="18383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41465" y="1818005"/>
            <a:ext cx="432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 </a:t>
            </a:r>
            <a:r>
              <a:rPr lang="zh-CN" altLang="en-US"/>
              <a:t>我的效果和别人</a:t>
            </a:r>
            <a:r>
              <a:rPr lang="zh-CN" altLang="en-US"/>
              <a:t>对比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通过消融实验</a:t>
            </a:r>
            <a:r>
              <a:rPr lang="en-US" altLang="zh-CN"/>
              <a:t> </a:t>
            </a:r>
            <a:r>
              <a:rPr lang="zh-CN" altLang="en-US"/>
              <a:t>不同模块</a:t>
            </a:r>
            <a:r>
              <a:rPr lang="en-US" altLang="zh-CN"/>
              <a:t> </a:t>
            </a:r>
            <a:r>
              <a:rPr lang="zh-CN" altLang="en-US"/>
              <a:t>的效果</a:t>
            </a:r>
            <a:r>
              <a:rPr lang="zh-CN" altLang="en-US"/>
              <a:t>怎么样</a:t>
            </a:r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超参数的设计</a:t>
            </a:r>
            <a:r>
              <a:rPr lang="en-US" altLang="zh-CN"/>
              <a:t> k</a:t>
            </a:r>
            <a:r>
              <a:rPr lang="zh-CN" altLang="en-US"/>
              <a:t>，</a:t>
            </a:r>
            <a:r>
              <a:rPr lang="en-US" altLang="zh-CN"/>
              <a:t>l</a:t>
            </a:r>
            <a:r>
              <a:rPr lang="zh-CN" altLang="en-US"/>
              <a:t>设计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r>
              <a:rPr lang="zh-CN" altLang="en-US"/>
              <a:t>效果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481455"/>
            <a:ext cx="6563995" cy="1858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60" y="1691005"/>
            <a:ext cx="3000375" cy="1295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28775" y="3975100"/>
            <a:ext cx="4322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结论：</a:t>
            </a:r>
            <a:endParaRPr lang="en-US" altLang="zh-CN"/>
          </a:p>
          <a:p>
            <a:r>
              <a:rPr lang="en-US" altLang="zh-CN"/>
              <a:t>1. </a:t>
            </a:r>
            <a:r>
              <a:rPr lang="zh-CN" altLang="en-US"/>
              <a:t>多头在小数据集</a:t>
            </a:r>
            <a:r>
              <a:rPr lang="zh-CN" altLang="en-US"/>
              <a:t>结果好</a:t>
            </a:r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多兴趣嵌入比单兴趣</a:t>
            </a:r>
            <a:r>
              <a:rPr lang="zh-CN" altLang="en-US"/>
              <a:t>好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6660" y="3340100"/>
            <a:ext cx="2600325" cy="9810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131435"/>
            <a:ext cx="4747895" cy="141986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0" y="5158105"/>
            <a:ext cx="5123180" cy="13671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作者的一个工业</a:t>
            </a:r>
            <a:r>
              <a:rPr lang="zh-CN" altLang="en-US"/>
              <a:t>实验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75360" y="1546860"/>
            <a:ext cx="2686050" cy="14192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072890" y="1691005"/>
            <a:ext cx="4169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ularge </a:t>
            </a:r>
            <a:r>
              <a:rPr lang="zh-CN" altLang="en-US"/>
              <a:t>是一个淘宝的超级大的数据集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72890" y="2167255"/>
            <a:ext cx="6096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SINE-cate是通过使用类别属性作为原型得到的，而SINE-label是通过采用[24]中的标签感知注意力进行训练得到的。</a:t>
            </a:r>
            <a:endParaRPr lang="zh-CN" altLang="en-US"/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98170" y="3197860"/>
            <a:ext cx="6473190" cy="29425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7332345" y="3441700"/>
            <a:ext cx="448627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很明显，SINE在两个数据集中的表现明显优于其他两个变体。SINE-cate和SINE之间的巨大差异表明，学习到的概念比原始项目的类别更好地对项目进行分类。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10800,&quot;width&quot;:8100}"/>
</p:tagLst>
</file>

<file path=ppt/tags/tag2.xml><?xml version="1.0" encoding="utf-8"?>
<p:tagLst xmlns:p="http://schemas.openxmlformats.org/presentationml/2006/main">
  <p:tag name="KSO_WM_UNIT_PLACING_PICTURE_USER_VIEWPORT" val="{&quot;height&quot;:1890,&quot;width&quot;:7605}"/>
</p:tagLst>
</file>

<file path=ppt/tags/tag3.xml><?xml version="1.0" encoding="utf-8"?>
<p:tagLst xmlns:p="http://schemas.openxmlformats.org/presentationml/2006/main">
  <p:tag name="COMMONDATA" val="eyJoZGlkIjoiYzAzM2YxOTM5NDY0ZWUzM2Q4NDA2NTlkMDgyMWUwYj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WPS 演示</Application>
  <PresentationFormat>宽屏</PresentationFormat>
  <Paragraphs>43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谢昊</cp:lastModifiedBy>
  <cp:revision>3</cp:revision>
  <dcterms:created xsi:type="dcterms:W3CDTF">2022-07-10T08:39:34Z</dcterms:created>
  <dcterms:modified xsi:type="dcterms:W3CDTF">2022-07-10T14:41:50Z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F15D9DD6664C42409F05C746E0772743</vt:lpwstr>
  </property>
  <property fmtid="{D5CDD505-2E9C-101B-9397-08002B2CF9AE}" pid="3" name="KSOProductBuildVer">
    <vt:lpwstr>2052-11.1.0.11830</vt:lpwstr>
  </property>
</Properties>
</file>